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97454B6-CE43-4DC0-9C10-CC4B7D436AF4}" v="15" dt="2024-02-05T22:27:27.4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prung, Cornelia" userId="15421c97-eb64-4e1b-8e63-bf30b0d39b8d" providerId="ADAL" clId="{D97454B6-CE43-4DC0-9C10-CC4B7D436AF4}"/>
    <pc:docChg chg="undo custSel addSld delSld modSld">
      <pc:chgData name="Sprung, Cornelia" userId="15421c97-eb64-4e1b-8e63-bf30b0d39b8d" providerId="ADAL" clId="{D97454B6-CE43-4DC0-9C10-CC4B7D436AF4}" dt="2024-02-05T22:25:41.220" v="1283" actId="20577"/>
      <pc:docMkLst>
        <pc:docMk/>
      </pc:docMkLst>
      <pc:sldChg chg="modSp mod">
        <pc:chgData name="Sprung, Cornelia" userId="15421c97-eb64-4e1b-8e63-bf30b0d39b8d" providerId="ADAL" clId="{D97454B6-CE43-4DC0-9C10-CC4B7D436AF4}" dt="2024-02-05T22:25:41.220" v="1283" actId="20577"/>
        <pc:sldMkLst>
          <pc:docMk/>
          <pc:sldMk cId="1556296136" sldId="256"/>
        </pc:sldMkLst>
        <pc:spChg chg="mod">
          <ac:chgData name="Sprung, Cornelia" userId="15421c97-eb64-4e1b-8e63-bf30b0d39b8d" providerId="ADAL" clId="{D97454B6-CE43-4DC0-9C10-CC4B7D436AF4}" dt="2024-02-05T22:25:41.220" v="1283" actId="20577"/>
          <ac:spMkLst>
            <pc:docMk/>
            <pc:sldMk cId="1556296136" sldId="256"/>
            <ac:spMk id="20" creationId="{8396B72B-8824-D803-B83D-7A92605BBB05}"/>
          </ac:spMkLst>
        </pc:spChg>
      </pc:sldChg>
      <pc:sldChg chg="addSp delSp modSp new del mod">
        <pc:chgData name="Sprung, Cornelia" userId="15421c97-eb64-4e1b-8e63-bf30b0d39b8d" providerId="ADAL" clId="{D97454B6-CE43-4DC0-9C10-CC4B7D436AF4}" dt="2024-02-03T06:39:03.099" v="874" actId="47"/>
        <pc:sldMkLst>
          <pc:docMk/>
          <pc:sldMk cId="464255734" sldId="257"/>
        </pc:sldMkLst>
        <pc:spChg chg="del">
          <ac:chgData name="Sprung, Cornelia" userId="15421c97-eb64-4e1b-8e63-bf30b0d39b8d" providerId="ADAL" clId="{D97454B6-CE43-4DC0-9C10-CC4B7D436AF4}" dt="2024-02-03T00:56:48.306" v="237" actId="478"/>
          <ac:spMkLst>
            <pc:docMk/>
            <pc:sldMk cId="464255734" sldId="257"/>
            <ac:spMk id="2" creationId="{CC630196-E5B8-E370-ABE8-004CB46B00C0}"/>
          </ac:spMkLst>
        </pc:spChg>
        <pc:spChg chg="del">
          <ac:chgData name="Sprung, Cornelia" userId="15421c97-eb64-4e1b-8e63-bf30b0d39b8d" providerId="ADAL" clId="{D97454B6-CE43-4DC0-9C10-CC4B7D436AF4}" dt="2024-02-03T00:56:52.576" v="238" actId="478"/>
          <ac:spMkLst>
            <pc:docMk/>
            <pc:sldMk cId="464255734" sldId="257"/>
            <ac:spMk id="3" creationId="{0BD854BE-5EBB-8464-23D6-05F477B869E1}"/>
          </ac:spMkLst>
        </pc:spChg>
        <pc:spChg chg="add mod">
          <ac:chgData name="Sprung, Cornelia" userId="15421c97-eb64-4e1b-8e63-bf30b0d39b8d" providerId="ADAL" clId="{D97454B6-CE43-4DC0-9C10-CC4B7D436AF4}" dt="2024-02-03T06:37:46.698" v="846" actId="20577"/>
          <ac:spMkLst>
            <pc:docMk/>
            <pc:sldMk cId="464255734" sldId="257"/>
            <ac:spMk id="4" creationId="{4E8B2684-2F4F-07C0-5132-2F840DB8FE83}"/>
          </ac:spMkLst>
        </pc:spChg>
        <pc:spChg chg="add del">
          <ac:chgData name="Sprung, Cornelia" userId="15421c97-eb64-4e1b-8e63-bf30b0d39b8d" providerId="ADAL" clId="{D97454B6-CE43-4DC0-9C10-CC4B7D436AF4}" dt="2024-02-03T01:04:08.911" v="698" actId="478"/>
          <ac:spMkLst>
            <pc:docMk/>
            <pc:sldMk cId="464255734" sldId="257"/>
            <ac:spMk id="5" creationId="{CBAA7F90-6A4B-F08B-AEFC-8F248A93073A}"/>
          </ac:spMkLst>
        </pc:spChg>
        <pc:picChg chg="add mod">
          <ac:chgData name="Sprung, Cornelia" userId="15421c97-eb64-4e1b-8e63-bf30b0d39b8d" providerId="ADAL" clId="{D97454B6-CE43-4DC0-9C10-CC4B7D436AF4}" dt="2024-02-03T06:38:05.665" v="847" actId="1076"/>
          <ac:picMkLst>
            <pc:docMk/>
            <pc:sldMk cId="464255734" sldId="257"/>
            <ac:picMk id="7" creationId="{271435DB-8873-BDD6-2D82-DBE7E95A8D09}"/>
          </ac:picMkLst>
        </pc:picChg>
      </pc:sldChg>
      <pc:sldChg chg="addSp delSp modSp add mod">
        <pc:chgData name="Sprung, Cornelia" userId="15421c97-eb64-4e1b-8e63-bf30b0d39b8d" providerId="ADAL" clId="{D97454B6-CE43-4DC0-9C10-CC4B7D436AF4}" dt="2024-02-03T07:33:25.671" v="1165" actId="20577"/>
        <pc:sldMkLst>
          <pc:docMk/>
          <pc:sldMk cId="2952307960" sldId="258"/>
        </pc:sldMkLst>
        <pc:spChg chg="add del">
          <ac:chgData name="Sprung, Cornelia" userId="15421c97-eb64-4e1b-8e63-bf30b0d39b8d" providerId="ADAL" clId="{D97454B6-CE43-4DC0-9C10-CC4B7D436AF4}" dt="2024-02-03T01:05:21.233" v="700" actId="478"/>
          <ac:spMkLst>
            <pc:docMk/>
            <pc:sldMk cId="2952307960" sldId="258"/>
            <ac:spMk id="2" creationId="{B6C56FA3-D9F3-BD34-225D-FA9A0861481E}"/>
          </ac:spMkLst>
        </pc:spChg>
        <pc:spChg chg="mod">
          <ac:chgData name="Sprung, Cornelia" userId="15421c97-eb64-4e1b-8e63-bf30b0d39b8d" providerId="ADAL" clId="{D97454B6-CE43-4DC0-9C10-CC4B7D436AF4}" dt="2024-02-03T07:33:25.671" v="1165" actId="20577"/>
          <ac:spMkLst>
            <pc:docMk/>
            <pc:sldMk cId="2952307960" sldId="258"/>
            <ac:spMk id="4" creationId="{4E8B2684-2F4F-07C0-5132-2F840DB8FE83}"/>
          </ac:spMkLst>
        </pc:spChg>
        <pc:picChg chg="add mod">
          <ac:chgData name="Sprung, Cornelia" userId="15421c97-eb64-4e1b-8e63-bf30b0d39b8d" providerId="ADAL" clId="{D97454B6-CE43-4DC0-9C10-CC4B7D436AF4}" dt="2024-02-03T01:05:36.007" v="704" actId="1076"/>
          <ac:picMkLst>
            <pc:docMk/>
            <pc:sldMk cId="2952307960" sldId="258"/>
            <ac:picMk id="5" creationId="{0AFDF03E-F9CA-6C24-B033-BB77E33E4749}"/>
          </ac:picMkLst>
        </pc:picChg>
        <pc:picChg chg="add mod">
          <ac:chgData name="Sprung, Cornelia" userId="15421c97-eb64-4e1b-8e63-bf30b0d39b8d" providerId="ADAL" clId="{D97454B6-CE43-4DC0-9C10-CC4B7D436AF4}" dt="2024-02-03T06:45:14.154" v="1011" actId="1036"/>
          <ac:picMkLst>
            <pc:docMk/>
            <pc:sldMk cId="2952307960" sldId="258"/>
            <ac:picMk id="7" creationId="{68E75E44-CB6A-69D7-74CF-D3FC908AE6F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78E5C-9F3B-FE27-2D64-E770618C01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501652-E1F2-12EC-6577-7E714494D6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E41A6F-BE20-19E3-2D2B-707F9972D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2B3C0-9F1E-41C1-9908-B8C563E95967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0C4540-525E-539C-42A5-A77666835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591D48-6A0C-D60D-5477-884393F5D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7FBE6-7A7D-47D7-83E2-403648335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296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9B40E-D11F-C69A-9C84-7AE789A9C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E5F457-0DAC-7D93-0EF8-03EF83E55D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A1D3E0-1212-EC07-5BF5-2176C1249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2B3C0-9F1E-41C1-9908-B8C563E95967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C89429-3273-B805-FF44-C2B4D081B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417C35-C275-E520-43BE-817E41BE5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7FBE6-7A7D-47D7-83E2-403648335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560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5996A87-0D89-F900-F01D-61C0707FC1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9DEF72-C3D7-CD25-29C0-EC560371E8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18A7D9-3D01-577C-E996-49A99DD65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2B3C0-9F1E-41C1-9908-B8C563E95967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B64456-770F-2AA1-4DE5-FB2A0055D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F36D50-E4A1-896B-F8BE-9C9E4E76F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7FBE6-7A7D-47D7-83E2-403648335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731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5CDB6-7251-738E-E863-BDAE60035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619C3-83DB-CFFB-9125-4524750962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181B47-D9AA-3F57-D6B5-D7D061A30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2B3C0-9F1E-41C1-9908-B8C563E95967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5E68C5-343A-536B-45B1-EE9FB7E5E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DFF529-6436-633C-788E-56C9FC5CB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7FBE6-7A7D-47D7-83E2-403648335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147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2B090-6C95-54CA-7567-B91157E9C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102F80-2DD0-6C62-9791-07C3D0312F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6EDE92-2513-6DDA-F686-E297A7C16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2B3C0-9F1E-41C1-9908-B8C563E95967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F5EAC5-91A9-2326-38F9-8E7C984C0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D6481A-10E9-D29A-09CF-E177B360B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7FBE6-7A7D-47D7-83E2-403648335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150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43E04-0C22-71F8-0119-AE25BC758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5FB27A-913C-4977-A023-6CDEEE1446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032741-8F72-5588-93B4-64C1C6D696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29D648-84BE-7855-A9A1-A57D8C15D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2B3C0-9F1E-41C1-9908-B8C563E95967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35ACF1-1F7D-08A5-098C-2B0FF9B6B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E77662-F62C-1B5E-668C-7E6AE8C75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7FBE6-7A7D-47D7-83E2-403648335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003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8CF7A-487D-AF48-C596-0DDBD0D2C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80EDC6-710D-0F72-20E6-9FD5D4079E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FA989D-4D10-4A1E-7319-E05BD4173D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3368EB-0E00-DB3D-E0C2-90C278CAC6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B0987B-3B08-9F85-24AF-FC708141C0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B99960-1B50-E3BA-25BD-7506E4FF0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2B3C0-9F1E-41C1-9908-B8C563E95967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7F6770-E642-5ED0-56B7-1DE077B68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008A94-9F8C-321A-2799-CEA9E2957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7FBE6-7A7D-47D7-83E2-403648335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735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88C1C-4BB9-BBEB-2A17-915161621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E0A30B-DFFB-3F62-E175-1557F5F7A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2B3C0-9F1E-41C1-9908-B8C563E95967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CAD9ED-7023-82D9-965C-997E3EFED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702D6F-3EC6-EFA4-F586-7FB6FB4FB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7FBE6-7A7D-47D7-83E2-403648335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285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D71E2F-09B0-BAEA-6674-3DD3A1224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2B3C0-9F1E-41C1-9908-B8C563E95967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1156B3-D856-4E6B-9B64-05F2CC959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756887-60E3-F3EB-31C5-952BF6564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7FBE6-7A7D-47D7-83E2-403648335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790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8C01E-DDDF-4865-2629-DB01B4780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BA0EC0-E7BF-3065-3FBC-09A5CF6BDE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31A306-AEF2-15D8-9FCB-C1ABB5074F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3305D0-2A78-CC22-D548-14D8FF40A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2B3C0-9F1E-41C1-9908-B8C563E95967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2B34E0-F842-D8AE-F524-470BED497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3AD571-54BC-4B7E-16AA-281B68C3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7FBE6-7A7D-47D7-83E2-403648335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620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F47CF-48E1-0B11-F0B4-73538A056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064885-B219-DD3C-DCC9-F793754F22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691E08-57B7-CF98-FB4E-C8F9435316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92D1F5-78AB-F81E-7C2C-B09A3DAA9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2B3C0-9F1E-41C1-9908-B8C563E95967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24A08E-FC77-D19E-E6C5-1CB20505F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8D23DE-7F1C-5BA5-4F48-514ADCBB8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7FBE6-7A7D-47D7-83E2-403648335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74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275D20-4865-C0AB-48AB-520DDC45A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FC6C8D-2FA8-6E6D-95E2-D02369CF67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6EE84F-81C8-2E0D-E138-46E2E9B7B1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42B3C0-9F1E-41C1-9908-B8C563E95967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9AD159-E694-0C79-0674-B59CDB47B3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007057-97CF-A0DB-1361-F94E59CC2C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D7FBE6-7A7D-47D7-83E2-403648335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086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anva.com/design/DAFuFq8GSLQ/FYg2QdQedxSwnOXIa-khkQ/view?utm_content=DAFuFq8GSLQ&amp;utm_campaign=designshare&amp;utm_medium=link&amp;utm_source=publishsharelink" TargetMode="External"/><Relationship Id="rId3" Type="http://schemas.openxmlformats.org/officeDocument/2006/relationships/hyperlink" Target="https://docs.google.com/presentation/d/1_1fjmXSItHT0YPs115q-UX98ZTeCGl3L/edit?usp=sharing&amp;ouid=100999278622205940937&amp;rtpof=true&amp;sd=true" TargetMode="External"/><Relationship Id="rId7" Type="http://schemas.openxmlformats.org/officeDocument/2006/relationships/hyperlink" Target="https://brandcenter.rotary.org/en-us/rotary-template?id=7450c757-de89-4201-83f7-0db446eb34db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drive.google.com/file/d/1eKmK8v-Qz0UDOt6q0EgZqBcsN1vvmNtd/view?usp=sharing" TargetMode="External"/><Relationship Id="rId5" Type="http://schemas.openxmlformats.org/officeDocument/2006/relationships/hyperlink" Target="https://brandcenter.rotary.org/en-us/asset?id=133177585&amp;lang=EN" TargetMode="External"/><Relationship Id="rId4" Type="http://schemas.openxmlformats.org/officeDocument/2006/relationships/hyperlink" Target="https://docs.google.com/forms/d/e/1FAIpQLSfFVowsIhI9VfYdJB2-XQTsIO8KW-RajTIyGS90cTIYt6pc7g/viewform?usp=shari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table with a variety of items on it&#10;&#10;Description automatically generated">
            <a:extLst>
              <a:ext uri="{FF2B5EF4-FFF2-40B4-BE49-F238E27FC236}">
                <a16:creationId xmlns:a16="http://schemas.microsoft.com/office/drawing/2014/main" id="{C6FEF85D-960D-4569-C963-B08674D195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445" y="0"/>
            <a:ext cx="9142555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A19C74E-0E3E-FC42-7337-91B34D9D5DFD}"/>
              </a:ext>
            </a:extLst>
          </p:cNvPr>
          <p:cNvSpPr txBox="1"/>
          <p:nvPr/>
        </p:nvSpPr>
        <p:spPr>
          <a:xfrm>
            <a:off x="4829577" y="875763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021087-AAA9-C560-3E98-54BC91EE7127}"/>
              </a:ext>
            </a:extLst>
          </p:cNvPr>
          <p:cNvSpPr txBox="1"/>
          <p:nvPr/>
        </p:nvSpPr>
        <p:spPr>
          <a:xfrm>
            <a:off x="6525017" y="746974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BA4631-4148-AB40-6CFE-7A76E3D87639}"/>
              </a:ext>
            </a:extLst>
          </p:cNvPr>
          <p:cNvSpPr txBox="1"/>
          <p:nvPr/>
        </p:nvSpPr>
        <p:spPr>
          <a:xfrm>
            <a:off x="3985733" y="2316050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</a:rPr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2E725C-C573-95FF-8194-D5EE817CAA90}"/>
              </a:ext>
            </a:extLst>
          </p:cNvPr>
          <p:cNvSpPr txBox="1"/>
          <p:nvPr/>
        </p:nvSpPr>
        <p:spPr>
          <a:xfrm>
            <a:off x="5340725" y="2304364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</a:rPr>
              <a:t>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C909476-267E-156C-15D4-5A39051D6077}"/>
              </a:ext>
            </a:extLst>
          </p:cNvPr>
          <p:cNvSpPr txBox="1"/>
          <p:nvPr/>
        </p:nvSpPr>
        <p:spPr>
          <a:xfrm>
            <a:off x="7841357" y="1992884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</a:rPr>
              <a:t>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5596B7D-65F2-516A-C702-ADFDA6B106FE}"/>
              </a:ext>
            </a:extLst>
          </p:cNvPr>
          <p:cNvSpPr txBox="1"/>
          <p:nvPr/>
        </p:nvSpPr>
        <p:spPr>
          <a:xfrm>
            <a:off x="10824414" y="2045592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</a:rPr>
              <a:t>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0D82C0F-1AD5-EF2D-E1FC-F513B91A2A9D}"/>
              </a:ext>
            </a:extLst>
          </p:cNvPr>
          <p:cNvSpPr txBox="1"/>
          <p:nvPr/>
        </p:nvSpPr>
        <p:spPr>
          <a:xfrm>
            <a:off x="4404437" y="3249289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</a:rPr>
              <a:t>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BBBDE32-CEBC-6AC4-B0B3-4165B146494E}"/>
              </a:ext>
            </a:extLst>
          </p:cNvPr>
          <p:cNvSpPr txBox="1"/>
          <p:nvPr/>
        </p:nvSpPr>
        <p:spPr>
          <a:xfrm>
            <a:off x="5332035" y="3429000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</a:rPr>
              <a:t>8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DB0BA60-993A-6E23-B87B-EC36EE5E29C3}"/>
              </a:ext>
            </a:extLst>
          </p:cNvPr>
          <p:cNvSpPr txBox="1"/>
          <p:nvPr/>
        </p:nvSpPr>
        <p:spPr>
          <a:xfrm>
            <a:off x="6222046" y="3249288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</a:rPr>
              <a:t>9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E78A65B-D290-8079-D79C-93A83CAA977A}"/>
              </a:ext>
            </a:extLst>
          </p:cNvPr>
          <p:cNvSpPr txBox="1"/>
          <p:nvPr/>
        </p:nvSpPr>
        <p:spPr>
          <a:xfrm>
            <a:off x="8788319" y="3263359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</a:rPr>
              <a:t>10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BFF92A3-F071-4A06-4E6C-C8406DE9FB8D}"/>
              </a:ext>
            </a:extLst>
          </p:cNvPr>
          <p:cNvSpPr txBox="1"/>
          <p:nvPr/>
        </p:nvSpPr>
        <p:spPr>
          <a:xfrm>
            <a:off x="6943721" y="5162281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</a:rPr>
              <a:t>11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D43ECA8-FAC3-679E-5193-50E29F29D684}"/>
              </a:ext>
            </a:extLst>
          </p:cNvPr>
          <p:cNvSpPr txBox="1"/>
          <p:nvPr/>
        </p:nvSpPr>
        <p:spPr>
          <a:xfrm>
            <a:off x="9207023" y="4840308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</a:rPr>
              <a:t>12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396B72B-8824-D803-B83D-7A92605BBB05}"/>
              </a:ext>
            </a:extLst>
          </p:cNvPr>
          <p:cNvSpPr txBox="1"/>
          <p:nvPr/>
        </p:nvSpPr>
        <p:spPr>
          <a:xfrm>
            <a:off x="140136" y="324093"/>
            <a:ext cx="2792250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70C0"/>
                </a:solidFill>
              </a:rPr>
              <a:t>ROTARY TABLETOP MARKETING KIT</a:t>
            </a:r>
          </a:p>
          <a:p>
            <a:endParaRPr lang="en-US" sz="1200" b="1" dirty="0"/>
          </a:p>
          <a:p>
            <a:r>
              <a:rPr lang="en-US" sz="1200" b="1" dirty="0"/>
              <a:t>Did you know that D5400 has tools to help your club promote Rotary and recruit members at networking events?</a:t>
            </a:r>
          </a:p>
          <a:p>
            <a:endParaRPr lang="en-US" sz="1200" dirty="0"/>
          </a:p>
          <a:p>
            <a:r>
              <a:rPr lang="en-US" sz="1200" b="1" dirty="0"/>
              <a:t>1</a:t>
            </a:r>
            <a:r>
              <a:rPr lang="en-US" sz="1200" dirty="0"/>
              <a:t> – List of Rotary clubs in an acrylic stand. Treasure Valley version and district-wide versions you can edit </a:t>
            </a:r>
            <a:r>
              <a:rPr lang="en-US" sz="1200" dirty="0">
                <a:hlinkClick r:id="rId3"/>
              </a:rPr>
              <a:t>here</a:t>
            </a:r>
            <a:r>
              <a:rPr lang="en-US" sz="1200" dirty="0"/>
              <a:t>. </a:t>
            </a:r>
          </a:p>
          <a:p>
            <a:r>
              <a:rPr lang="en-US" sz="1200" b="1" dirty="0"/>
              <a:t>2</a:t>
            </a:r>
            <a:r>
              <a:rPr lang="en-US" sz="1200" dirty="0"/>
              <a:t> – Retractable banner. </a:t>
            </a:r>
            <a:r>
              <a:rPr lang="en-US" sz="1200" b="1" dirty="0"/>
              <a:t>See next page.</a:t>
            </a:r>
          </a:p>
          <a:p>
            <a:r>
              <a:rPr lang="en-US" sz="1200" b="1" dirty="0"/>
              <a:t>3</a:t>
            </a:r>
            <a:r>
              <a:rPr lang="en-US" sz="1200" dirty="0"/>
              <a:t> – </a:t>
            </a:r>
            <a:r>
              <a:rPr lang="en-US" sz="1200" dirty="0" err="1"/>
              <a:t>Misc</a:t>
            </a:r>
            <a:r>
              <a:rPr lang="en-US" sz="1200" dirty="0"/>
              <a:t> supplies you’ll appreciate.</a:t>
            </a:r>
          </a:p>
          <a:p>
            <a:r>
              <a:rPr lang="en-US" sz="1200" b="1" dirty="0"/>
              <a:t>4</a:t>
            </a:r>
            <a:r>
              <a:rPr lang="en-US" sz="1200" dirty="0"/>
              <a:t> – Forms to gather leads for follow-up. Or create a Google Form like </a:t>
            </a:r>
            <a:r>
              <a:rPr lang="en-US" sz="1200" dirty="0">
                <a:hlinkClick r:id="rId4"/>
              </a:rPr>
              <a:t>this one</a:t>
            </a:r>
            <a:r>
              <a:rPr lang="en-US" sz="1200" dirty="0"/>
              <a:t>.</a:t>
            </a:r>
          </a:p>
          <a:p>
            <a:r>
              <a:rPr lang="en-US" sz="1200" b="1" dirty="0"/>
              <a:t>5</a:t>
            </a:r>
            <a:r>
              <a:rPr lang="en-US" sz="1200" dirty="0"/>
              <a:t> – Flyers and brochures. Create your own club brochure </a:t>
            </a:r>
            <a:r>
              <a:rPr lang="en-US" sz="1200" dirty="0">
                <a:hlinkClick r:id="rId5"/>
              </a:rPr>
              <a:t>here</a:t>
            </a:r>
            <a:r>
              <a:rPr lang="en-US" sz="1200" dirty="0"/>
              <a:t>.</a:t>
            </a:r>
          </a:p>
          <a:p>
            <a:r>
              <a:rPr lang="en-US" sz="1200" b="1" dirty="0"/>
              <a:t>6</a:t>
            </a:r>
            <a:r>
              <a:rPr lang="en-US" sz="1200" dirty="0"/>
              <a:t> – Rotary magazine back-issues. Cover your address with </a:t>
            </a:r>
            <a:r>
              <a:rPr lang="en-US" sz="1200" dirty="0">
                <a:hlinkClick r:id="rId6"/>
              </a:rPr>
              <a:t>this Avery 5821 label</a:t>
            </a:r>
            <a:r>
              <a:rPr lang="en-US" sz="1200" dirty="0"/>
              <a:t>. </a:t>
            </a:r>
          </a:p>
          <a:p>
            <a:r>
              <a:rPr lang="en-US" sz="1200" b="1" dirty="0"/>
              <a:t>7</a:t>
            </a:r>
            <a:r>
              <a:rPr lang="en-US" sz="1200" dirty="0"/>
              <a:t> – Lanyards for a name tag or to hold your business cards. Make your Rotary cards </a:t>
            </a:r>
            <a:r>
              <a:rPr lang="en-US" sz="1200" dirty="0">
                <a:hlinkClick r:id="rId7"/>
              </a:rPr>
              <a:t>here</a:t>
            </a:r>
            <a:r>
              <a:rPr lang="en-US" sz="1200" dirty="0"/>
              <a:t>.</a:t>
            </a:r>
          </a:p>
          <a:p>
            <a:r>
              <a:rPr lang="en-US" sz="1200" b="1" dirty="0"/>
              <a:t>8</a:t>
            </a:r>
            <a:r>
              <a:rPr lang="en-US" sz="1200" dirty="0"/>
              <a:t> – Two ‘Ask Me About Rotary’ buttons</a:t>
            </a:r>
          </a:p>
          <a:p>
            <a:r>
              <a:rPr lang="en-US" sz="1200" b="1" dirty="0"/>
              <a:t>9</a:t>
            </a:r>
            <a:r>
              <a:rPr lang="en-US" sz="1200" dirty="0"/>
              <a:t> – Blank invitation cards to bring a guest to a club meeting</a:t>
            </a:r>
          </a:p>
          <a:p>
            <a:r>
              <a:rPr lang="en-US" sz="1200" b="1" dirty="0"/>
              <a:t>10</a:t>
            </a:r>
            <a:r>
              <a:rPr lang="en-US" sz="1200" dirty="0"/>
              <a:t> – An example of a customized invitation card. A Canva template is </a:t>
            </a:r>
            <a:r>
              <a:rPr lang="en-US" sz="1200" dirty="0">
                <a:hlinkClick r:id="rId8"/>
              </a:rPr>
              <a:t>here</a:t>
            </a:r>
            <a:r>
              <a:rPr lang="en-US" sz="1200" dirty="0"/>
              <a:t>.</a:t>
            </a:r>
          </a:p>
          <a:p>
            <a:r>
              <a:rPr lang="en-US" sz="1200" b="1" dirty="0"/>
              <a:t>11</a:t>
            </a:r>
            <a:r>
              <a:rPr lang="en-US" sz="1200" dirty="0"/>
              <a:t> – Tablecloth to fit an 8’ table</a:t>
            </a:r>
          </a:p>
          <a:p>
            <a:r>
              <a:rPr lang="en-US" sz="1200" b="1" dirty="0"/>
              <a:t>12</a:t>
            </a:r>
            <a:r>
              <a:rPr lang="en-US" sz="1200" dirty="0"/>
              <a:t> – Candy dish</a:t>
            </a:r>
          </a:p>
          <a:p>
            <a:endParaRPr lang="en-US" sz="1200" dirty="0"/>
          </a:p>
          <a:p>
            <a:r>
              <a:rPr lang="en-US" sz="1200" b="1" dirty="0"/>
              <a:t>To have this kit shipped to you, just send an email to the Public Image Chair at publicimage@rotary5400.org.</a:t>
            </a:r>
          </a:p>
        </p:txBody>
      </p:sp>
    </p:spTree>
    <p:extLst>
      <p:ext uri="{BB962C8B-B14F-4D97-AF65-F5344CB8AC3E}">
        <p14:creationId xmlns:p14="http://schemas.microsoft.com/office/powerpoint/2010/main" val="1556296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E8B2684-2F4F-07C0-5132-2F840DB8FE83}"/>
              </a:ext>
            </a:extLst>
          </p:cNvPr>
          <p:cNvSpPr txBox="1"/>
          <p:nvPr/>
        </p:nvSpPr>
        <p:spPr>
          <a:xfrm>
            <a:off x="489397" y="412124"/>
            <a:ext cx="28781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Here’s what the retractable</a:t>
            </a:r>
          </a:p>
          <a:p>
            <a:pPr algn="r"/>
            <a:r>
              <a:rPr lang="en-US" dirty="0"/>
              <a:t>banner looks like: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Copy the JPG below if you’d like to reuse the graphic.</a:t>
            </a:r>
          </a:p>
        </p:txBody>
      </p:sp>
      <p:pic>
        <p:nvPicPr>
          <p:cNvPr id="5" name="Picture 4" descr="A group of women standing in front of a blue table&#10;&#10;Description automatically generated">
            <a:extLst>
              <a:ext uri="{FF2B5EF4-FFF2-40B4-BE49-F238E27FC236}">
                <a16:creationId xmlns:a16="http://schemas.microsoft.com/office/drawing/2014/main" id="{0AFDF03E-F9CA-6C24-B033-BB77E33E47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415" y="0"/>
            <a:ext cx="8620585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8E75E44-CB6A-69D7-74CF-D3FC908AE6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565" y="2221946"/>
            <a:ext cx="1804210" cy="438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3079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2514</TotalTime>
  <Words>236</Words>
  <Application>Microsoft Office PowerPoint</Application>
  <PresentationFormat>Widescreen</PresentationFormat>
  <Paragraphs>35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Sprung, Cornelia</dc:creator>
  <cp:lastModifiedBy>Sprung, Cornelia</cp:lastModifiedBy>
  <cp:revision>1</cp:revision>
  <dcterms:created xsi:type="dcterms:W3CDTF">2024-02-03T00:41:31Z</dcterms:created>
  <dcterms:modified xsi:type="dcterms:W3CDTF">2024-02-05T22:27:36Z</dcterms:modified>
</cp:coreProperties>
</file>